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70" r:id="rId4"/>
    <p:sldId id="281" r:id="rId5"/>
    <p:sldId id="272" r:id="rId6"/>
    <p:sldId id="282" r:id="rId7"/>
    <p:sldId id="283" r:id="rId8"/>
    <p:sldId id="285" r:id="rId9"/>
    <p:sldId id="275" r:id="rId10"/>
    <p:sldId id="287" r:id="rId11"/>
    <p:sldId id="288" r:id="rId12"/>
    <p:sldId id="263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76200" y="685800"/>
            <a:ext cx="8991600" cy="548640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17526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find out and give </a:t>
            </a:r>
            <a:r>
              <a:rPr lang="en-US" sz="3500" cap="none" dirty="0" err="1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colour</a:t>
            </a:r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Find out what we gain while we live with God.</a:t>
            </a:r>
            <a:b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When you find out, please </a:t>
            </a:r>
            <a:r>
              <a:rPr lang="en-US" sz="2500" cap="none" dirty="0" err="1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colour</a:t>
            </a: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square parallel to it.</a:t>
            </a:r>
            <a:b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US" sz="2500" cap="none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33400" y="36576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Comfort</a:t>
            </a:r>
          </a:p>
        </p:txBody>
      </p:sp>
      <p:sp>
        <p:nvSpPr>
          <p:cNvPr id="6" name="Oval 5"/>
          <p:cNvSpPr/>
          <p:nvPr/>
        </p:nvSpPr>
        <p:spPr>
          <a:xfrm>
            <a:off x="2667000" y="36576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itchFamily="34" charset="0"/>
                <a:cs typeface="Arial" pitchFamily="34" charset="0"/>
              </a:rPr>
              <a:t>Goodness</a:t>
            </a:r>
          </a:p>
        </p:txBody>
      </p:sp>
      <p:sp>
        <p:nvSpPr>
          <p:cNvPr id="7" name="Oval 6"/>
          <p:cNvSpPr/>
          <p:nvPr/>
        </p:nvSpPr>
        <p:spPr>
          <a:xfrm>
            <a:off x="4800600" y="36576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Fear</a:t>
            </a:r>
          </a:p>
        </p:txBody>
      </p:sp>
      <p:sp>
        <p:nvSpPr>
          <p:cNvPr id="8" name="Oval 7"/>
          <p:cNvSpPr/>
          <p:nvPr/>
        </p:nvSpPr>
        <p:spPr>
          <a:xfrm>
            <a:off x="6781800" y="36576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latin typeface="Arial" pitchFamily="34" charset="0"/>
                <a:cs typeface="Arial" pitchFamily="34" charset="0"/>
              </a:rPr>
              <a:t>Qeace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5000" y="3886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038600" y="3886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72200" y="3886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53400" y="38862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33400" y="51054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Sorrow</a:t>
            </a:r>
          </a:p>
        </p:txBody>
      </p:sp>
      <p:sp>
        <p:nvSpPr>
          <p:cNvPr id="15" name="Oval 14"/>
          <p:cNvSpPr/>
          <p:nvPr/>
        </p:nvSpPr>
        <p:spPr>
          <a:xfrm>
            <a:off x="2667000" y="51054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 err="1">
                <a:latin typeface="Arial" pitchFamily="34" charset="0"/>
                <a:cs typeface="Arial" pitchFamily="34" charset="0"/>
              </a:rPr>
              <a:t>Jeaousy</a:t>
            </a:r>
            <a:endParaRPr lang="en-US" sz="1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800600" y="51054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Joy</a:t>
            </a:r>
          </a:p>
        </p:txBody>
      </p:sp>
      <p:sp>
        <p:nvSpPr>
          <p:cNvPr id="19" name="Oval 18"/>
          <p:cNvSpPr/>
          <p:nvPr/>
        </p:nvSpPr>
        <p:spPr>
          <a:xfrm>
            <a:off x="6781800" y="5105400"/>
            <a:ext cx="1676400" cy="533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Hope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905000" y="53340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038600" y="53340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172200" y="53340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153400" y="53340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905000" y="3886200"/>
            <a:ext cx="304800" cy="304800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038600" y="3886200"/>
            <a:ext cx="304800" cy="304800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153400" y="3886200"/>
            <a:ext cx="304800" cy="304800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172200" y="5334000"/>
            <a:ext cx="304800" cy="304800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153400" y="5334000"/>
            <a:ext cx="304800" cy="304800"/>
          </a:xfrm>
          <a:prstGeom prst="rect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C:\Users\user\Desktop\GardenOfEden.jpg"/>
          <p:cNvPicPr>
            <a:picLocks noChangeAspect="1" noChangeArrowheads="1"/>
          </p:cNvPicPr>
          <p:nvPr/>
        </p:nvPicPr>
        <p:blipFill>
          <a:blip r:embed="rId3" cstate="print"/>
          <a:srcRect t="2273"/>
          <a:stretch>
            <a:fillRect/>
          </a:stretch>
        </p:blipFill>
        <p:spPr bwMode="auto">
          <a:xfrm>
            <a:off x="4648200" y="2254956"/>
            <a:ext cx="3962400" cy="31552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grpSp>
        <p:nvGrpSpPr>
          <p:cNvPr id="34" name="Group 33"/>
          <p:cNvGrpSpPr/>
          <p:nvPr/>
        </p:nvGrpSpPr>
        <p:grpSpPr>
          <a:xfrm>
            <a:off x="7315200" y="4175760"/>
            <a:ext cx="1066800" cy="1082040"/>
            <a:chOff x="-1600200" y="1950720"/>
            <a:chExt cx="1066800" cy="1082040"/>
          </a:xfrm>
        </p:grpSpPr>
        <p:sp>
          <p:nvSpPr>
            <p:cNvPr id="35" name="Can 34"/>
            <p:cNvSpPr/>
            <p:nvPr/>
          </p:nvSpPr>
          <p:spPr>
            <a:xfrm>
              <a:off x="-1219200" y="2286000"/>
              <a:ext cx="373380" cy="746760"/>
            </a:xfrm>
            <a:prstGeom prst="ca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Cloud 35"/>
            <p:cNvSpPr/>
            <p:nvPr/>
          </p:nvSpPr>
          <p:spPr>
            <a:xfrm>
              <a:off x="-1600200" y="1950720"/>
              <a:ext cx="1066800" cy="64008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24400" y="4114800"/>
            <a:ext cx="1066800" cy="1082040"/>
            <a:chOff x="-1600200" y="1950720"/>
            <a:chExt cx="1066800" cy="1082040"/>
          </a:xfrm>
        </p:grpSpPr>
        <p:sp>
          <p:nvSpPr>
            <p:cNvPr id="32" name="Can 31"/>
            <p:cNvSpPr/>
            <p:nvPr/>
          </p:nvSpPr>
          <p:spPr>
            <a:xfrm>
              <a:off x="-1219200" y="2286000"/>
              <a:ext cx="373380" cy="746760"/>
            </a:xfrm>
            <a:prstGeom prst="ca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loud 32"/>
            <p:cNvSpPr/>
            <p:nvPr/>
          </p:nvSpPr>
          <p:spPr>
            <a:xfrm>
              <a:off x="-1600200" y="1950720"/>
              <a:ext cx="1066800" cy="64008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00600" y="2895600"/>
            <a:ext cx="1066800" cy="1082040"/>
            <a:chOff x="-1600200" y="1950720"/>
            <a:chExt cx="1066800" cy="1082040"/>
          </a:xfrm>
        </p:grpSpPr>
        <p:sp>
          <p:nvSpPr>
            <p:cNvPr id="28" name="Can 27"/>
            <p:cNvSpPr/>
            <p:nvPr/>
          </p:nvSpPr>
          <p:spPr>
            <a:xfrm>
              <a:off x="-1219200" y="2286000"/>
              <a:ext cx="373380" cy="746760"/>
            </a:xfrm>
            <a:prstGeom prst="ca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Cloud 28"/>
            <p:cNvSpPr/>
            <p:nvPr/>
          </p:nvSpPr>
          <p:spPr>
            <a:xfrm>
              <a:off x="-1600200" y="1950720"/>
              <a:ext cx="1066800" cy="64008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96000" y="3429000"/>
            <a:ext cx="1066800" cy="1082040"/>
            <a:chOff x="-1600200" y="1950720"/>
            <a:chExt cx="1066800" cy="1082040"/>
          </a:xfrm>
        </p:grpSpPr>
        <p:sp>
          <p:nvSpPr>
            <p:cNvPr id="41" name="Can 40"/>
            <p:cNvSpPr/>
            <p:nvPr/>
          </p:nvSpPr>
          <p:spPr>
            <a:xfrm>
              <a:off x="-1219200" y="2286000"/>
              <a:ext cx="373380" cy="746760"/>
            </a:xfrm>
            <a:prstGeom prst="ca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loud 41"/>
            <p:cNvSpPr/>
            <p:nvPr/>
          </p:nvSpPr>
          <p:spPr>
            <a:xfrm>
              <a:off x="-1600200" y="1950720"/>
              <a:ext cx="1066800" cy="64008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391400" y="2895600"/>
            <a:ext cx="1066800" cy="1082040"/>
            <a:chOff x="-1600200" y="1950720"/>
            <a:chExt cx="1066800" cy="1082040"/>
          </a:xfrm>
        </p:grpSpPr>
        <p:sp>
          <p:nvSpPr>
            <p:cNvPr id="38" name="Can 37"/>
            <p:cNvSpPr/>
            <p:nvPr/>
          </p:nvSpPr>
          <p:spPr>
            <a:xfrm>
              <a:off x="-1219200" y="2286000"/>
              <a:ext cx="373380" cy="746760"/>
            </a:xfrm>
            <a:prstGeom prst="ca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loud 38"/>
            <p:cNvSpPr/>
            <p:nvPr/>
          </p:nvSpPr>
          <p:spPr>
            <a:xfrm>
              <a:off x="-1600200" y="1950720"/>
              <a:ext cx="1066800" cy="640080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ounded Rectangle 24"/>
          <p:cNvSpPr/>
          <p:nvPr/>
        </p:nvSpPr>
        <p:spPr>
          <a:xfrm>
            <a:off x="5105400" y="2209800"/>
            <a:ext cx="2971800" cy="533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>
                <a:solidFill>
                  <a:srgbClr val="7030A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find the way.</a:t>
            </a:r>
            <a:br>
              <a:rPr lang="en-US" sz="3500" cap="none" dirty="0">
                <a:solidFill>
                  <a:srgbClr val="7030A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Find out the way to Eden which is full</a:t>
            </a:r>
            <a:b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5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of blessings and fortunes.</a:t>
            </a:r>
          </a:p>
        </p:txBody>
      </p:sp>
      <p:sp>
        <p:nvSpPr>
          <p:cNvPr id="16" name="Freeform 15"/>
          <p:cNvSpPr/>
          <p:nvPr/>
        </p:nvSpPr>
        <p:spPr>
          <a:xfrm>
            <a:off x="763929" y="2152891"/>
            <a:ext cx="7928658" cy="3576577"/>
          </a:xfrm>
          <a:custGeom>
            <a:avLst/>
            <a:gdLst>
              <a:gd name="connsiteX0" fmla="*/ 0 w 7928658"/>
              <a:gd name="connsiteY0" fmla="*/ 671332 h 3576577"/>
              <a:gd name="connsiteX1" fmla="*/ 0 w 7928658"/>
              <a:gd name="connsiteY1" fmla="*/ 3576577 h 3576577"/>
              <a:gd name="connsiteX2" fmla="*/ 3646025 w 7928658"/>
              <a:gd name="connsiteY2" fmla="*/ 3576577 h 3576577"/>
              <a:gd name="connsiteX3" fmla="*/ 4016415 w 7928658"/>
              <a:gd name="connsiteY3" fmla="*/ 3345084 h 3576577"/>
              <a:gd name="connsiteX4" fmla="*/ 7917084 w 7928658"/>
              <a:gd name="connsiteY4" fmla="*/ 3333509 h 3576577"/>
              <a:gd name="connsiteX5" fmla="*/ 7928658 w 7928658"/>
              <a:gd name="connsiteY5" fmla="*/ 0 h 3576577"/>
              <a:gd name="connsiteX6" fmla="*/ 3796496 w 7928658"/>
              <a:gd name="connsiteY6" fmla="*/ 23150 h 3576577"/>
              <a:gd name="connsiteX7" fmla="*/ 3784922 w 7928658"/>
              <a:gd name="connsiteY7" fmla="*/ 2974694 h 3576577"/>
              <a:gd name="connsiteX8" fmla="*/ 3646025 w 7928658"/>
              <a:gd name="connsiteY8" fmla="*/ 3067291 h 3576577"/>
              <a:gd name="connsiteX9" fmla="*/ 3634451 w 7928658"/>
              <a:gd name="connsiteY9" fmla="*/ 671332 h 3576577"/>
              <a:gd name="connsiteX10" fmla="*/ 405114 w 7928658"/>
              <a:gd name="connsiteY10" fmla="*/ 671332 h 357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8658" h="3576577">
                <a:moveTo>
                  <a:pt x="0" y="671332"/>
                </a:moveTo>
                <a:lnTo>
                  <a:pt x="0" y="3576577"/>
                </a:lnTo>
                <a:lnTo>
                  <a:pt x="3646025" y="3576577"/>
                </a:lnTo>
                <a:lnTo>
                  <a:pt x="4016415" y="3345084"/>
                </a:lnTo>
                <a:lnTo>
                  <a:pt x="7917084" y="3333509"/>
                </a:lnTo>
                <a:lnTo>
                  <a:pt x="7928658" y="0"/>
                </a:lnTo>
                <a:lnTo>
                  <a:pt x="3796496" y="23150"/>
                </a:lnTo>
                <a:lnTo>
                  <a:pt x="3784922" y="2974694"/>
                </a:lnTo>
                <a:lnTo>
                  <a:pt x="3646025" y="3067291"/>
                </a:lnTo>
                <a:lnTo>
                  <a:pt x="3634451" y="671332"/>
                </a:lnTo>
                <a:lnTo>
                  <a:pt x="405114" y="671332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" y="2895600"/>
            <a:ext cx="3524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572000" y="2209800"/>
            <a:ext cx="41148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500" b="1" dirty="0">
                <a:solidFill>
                  <a:srgbClr val="7030A0"/>
                </a:solidFill>
                <a:latin typeface="Arial" pitchFamily="34" charset="0"/>
                <a:ea typeface="+mj-ea"/>
                <a:cs typeface="Arial" pitchFamily="34" charset="0"/>
              </a:rPr>
              <a:t>Garden of Eden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267200" y="2971800"/>
            <a:ext cx="22098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1600" dirty="0">
                <a:latin typeface="Arial" pitchFamily="34" charset="0"/>
                <a:ea typeface="+mj-ea"/>
                <a:cs typeface="Arial" pitchFamily="34" charset="0"/>
              </a:rPr>
              <a:t>Peace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7010400" y="2971800"/>
            <a:ext cx="19050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Joy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5334000" y="3505200"/>
            <a:ext cx="25908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1600" dirty="0">
                <a:latin typeface="Arial" pitchFamily="34" charset="0"/>
                <a:ea typeface="+mj-ea"/>
                <a:cs typeface="Arial" pitchFamily="34" charset="0"/>
              </a:rPr>
              <a:t>Goodness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7086600" y="4267200"/>
            <a:ext cx="15240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1600" dirty="0">
                <a:latin typeface="Arial" pitchFamily="34" charset="0"/>
                <a:ea typeface="+mj-ea"/>
                <a:cs typeface="Arial" pitchFamily="34" charset="0"/>
              </a:rPr>
              <a:t>Love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343400" y="4191000"/>
            <a:ext cx="1905000" cy="457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1600" dirty="0">
                <a:latin typeface="Arial" pitchFamily="34" charset="0"/>
                <a:ea typeface="+mj-ea"/>
                <a:cs typeface="Arial" pitchFamily="34" charset="0"/>
              </a:rPr>
              <a:t>Comfort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rot="5400000">
            <a:off x="800894" y="2780506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267200" y="5410200"/>
            <a:ext cx="3048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51"/>
          <p:cNvSpPr/>
          <p:nvPr/>
        </p:nvSpPr>
        <p:spPr>
          <a:xfrm>
            <a:off x="823732" y="2511706"/>
            <a:ext cx="4026060" cy="3129023"/>
          </a:xfrm>
          <a:custGeom>
            <a:avLst/>
            <a:gdLst>
              <a:gd name="connsiteX0" fmla="*/ 67519 w 4026060"/>
              <a:gd name="connsiteY0" fmla="*/ 0 h 3129023"/>
              <a:gd name="connsiteX1" fmla="*/ 90668 w 4026060"/>
              <a:gd name="connsiteY1" fmla="*/ 1180618 h 3129023"/>
              <a:gd name="connsiteX2" fmla="*/ 217990 w 4026060"/>
              <a:gd name="connsiteY2" fmla="*/ 1273216 h 3129023"/>
              <a:gd name="connsiteX3" fmla="*/ 391610 w 4026060"/>
              <a:gd name="connsiteY3" fmla="*/ 1331089 h 3129023"/>
              <a:gd name="connsiteX4" fmla="*/ 403184 w 4026060"/>
              <a:gd name="connsiteY4" fmla="*/ 1469985 h 3129023"/>
              <a:gd name="connsiteX5" fmla="*/ 750425 w 4026060"/>
              <a:gd name="connsiteY5" fmla="*/ 1551008 h 3129023"/>
              <a:gd name="connsiteX6" fmla="*/ 715701 w 4026060"/>
              <a:gd name="connsiteY6" fmla="*/ 1851950 h 3129023"/>
              <a:gd name="connsiteX7" fmla="*/ 102243 w 4026060"/>
              <a:gd name="connsiteY7" fmla="*/ 1851950 h 3129023"/>
              <a:gd name="connsiteX8" fmla="*/ 102243 w 4026060"/>
              <a:gd name="connsiteY8" fmla="*/ 2222340 h 3129023"/>
              <a:gd name="connsiteX9" fmla="*/ 692552 w 4026060"/>
              <a:gd name="connsiteY9" fmla="*/ 2199190 h 3129023"/>
              <a:gd name="connsiteX10" fmla="*/ 1097665 w 4026060"/>
              <a:gd name="connsiteY10" fmla="*/ 2291788 h 3129023"/>
              <a:gd name="connsiteX11" fmla="*/ 1074516 w 4026060"/>
              <a:gd name="connsiteY11" fmla="*/ 2696902 h 3129023"/>
              <a:gd name="connsiteX12" fmla="*/ 171691 w 4026060"/>
              <a:gd name="connsiteY12" fmla="*/ 2731626 h 3129023"/>
              <a:gd name="connsiteX13" fmla="*/ 171691 w 4026060"/>
              <a:gd name="connsiteY13" fmla="*/ 2882097 h 3129023"/>
              <a:gd name="connsiteX14" fmla="*/ 287438 w 4026060"/>
              <a:gd name="connsiteY14" fmla="*/ 3078866 h 3129023"/>
              <a:gd name="connsiteX15" fmla="*/ 1074516 w 4026060"/>
              <a:gd name="connsiteY15" fmla="*/ 3090441 h 3129023"/>
              <a:gd name="connsiteX16" fmla="*/ 1456481 w 4026060"/>
              <a:gd name="connsiteY16" fmla="*/ 2847372 h 3129023"/>
              <a:gd name="connsiteX17" fmla="*/ 1977341 w 4026060"/>
              <a:gd name="connsiteY17" fmla="*/ 2801074 h 3129023"/>
              <a:gd name="connsiteX18" fmla="*/ 1988916 w 4026060"/>
              <a:gd name="connsiteY18" fmla="*/ 2268638 h 3129023"/>
              <a:gd name="connsiteX19" fmla="*/ 2174111 w 4026060"/>
              <a:gd name="connsiteY19" fmla="*/ 2187616 h 3129023"/>
              <a:gd name="connsiteX20" fmla="*/ 2208835 w 4026060"/>
              <a:gd name="connsiteY20" fmla="*/ 1898248 h 3129023"/>
              <a:gd name="connsiteX21" fmla="*/ 2509777 w 4026060"/>
              <a:gd name="connsiteY21" fmla="*/ 1956122 h 3129023"/>
              <a:gd name="connsiteX22" fmla="*/ 2903316 w 4026060"/>
              <a:gd name="connsiteY22" fmla="*/ 2430684 h 3129023"/>
              <a:gd name="connsiteX23" fmla="*/ 3123235 w 4026060"/>
              <a:gd name="connsiteY23" fmla="*/ 2835798 h 3129023"/>
              <a:gd name="connsiteX24" fmla="*/ 3377878 w 4026060"/>
              <a:gd name="connsiteY24" fmla="*/ 3078866 h 3129023"/>
              <a:gd name="connsiteX25" fmla="*/ 4026060 w 4026060"/>
              <a:gd name="connsiteY25" fmla="*/ 2592729 h 312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026060" h="3129023">
                <a:moveTo>
                  <a:pt x="67519" y="0"/>
                </a:moveTo>
                <a:cubicBezTo>
                  <a:pt x="66554" y="484207"/>
                  <a:pt x="65590" y="968415"/>
                  <a:pt x="90668" y="1180618"/>
                </a:cubicBezTo>
                <a:cubicBezTo>
                  <a:pt x="115747" y="1392821"/>
                  <a:pt x="167833" y="1248137"/>
                  <a:pt x="217990" y="1273216"/>
                </a:cubicBezTo>
                <a:cubicBezTo>
                  <a:pt x="268147" y="1298295"/>
                  <a:pt x="360744" y="1298294"/>
                  <a:pt x="391610" y="1331089"/>
                </a:cubicBezTo>
                <a:cubicBezTo>
                  <a:pt x="422476" y="1363884"/>
                  <a:pt x="343381" y="1433332"/>
                  <a:pt x="403184" y="1469985"/>
                </a:cubicBezTo>
                <a:cubicBezTo>
                  <a:pt x="462987" y="1506638"/>
                  <a:pt x="698339" y="1487347"/>
                  <a:pt x="750425" y="1551008"/>
                </a:cubicBezTo>
                <a:cubicBezTo>
                  <a:pt x="802511" y="1614669"/>
                  <a:pt x="823731" y="1801793"/>
                  <a:pt x="715701" y="1851950"/>
                </a:cubicBezTo>
                <a:cubicBezTo>
                  <a:pt x="607671" y="1902107"/>
                  <a:pt x="204486" y="1790218"/>
                  <a:pt x="102243" y="1851950"/>
                </a:cubicBezTo>
                <a:cubicBezTo>
                  <a:pt x="0" y="1913682"/>
                  <a:pt x="3858" y="2164467"/>
                  <a:pt x="102243" y="2222340"/>
                </a:cubicBezTo>
                <a:cubicBezTo>
                  <a:pt x="200628" y="2280213"/>
                  <a:pt x="526648" y="2187615"/>
                  <a:pt x="692552" y="2199190"/>
                </a:cubicBezTo>
                <a:cubicBezTo>
                  <a:pt x="858456" y="2210765"/>
                  <a:pt x="1034004" y="2208836"/>
                  <a:pt x="1097665" y="2291788"/>
                </a:cubicBezTo>
                <a:cubicBezTo>
                  <a:pt x="1161326" y="2374740"/>
                  <a:pt x="1228845" y="2623596"/>
                  <a:pt x="1074516" y="2696902"/>
                </a:cubicBezTo>
                <a:cubicBezTo>
                  <a:pt x="920187" y="2770208"/>
                  <a:pt x="322162" y="2700760"/>
                  <a:pt x="171691" y="2731626"/>
                </a:cubicBezTo>
                <a:cubicBezTo>
                  <a:pt x="21220" y="2762492"/>
                  <a:pt x="152400" y="2824224"/>
                  <a:pt x="171691" y="2882097"/>
                </a:cubicBezTo>
                <a:cubicBezTo>
                  <a:pt x="190982" y="2939970"/>
                  <a:pt x="136967" y="3044142"/>
                  <a:pt x="287438" y="3078866"/>
                </a:cubicBezTo>
                <a:cubicBezTo>
                  <a:pt x="437909" y="3113590"/>
                  <a:pt x="879676" y="3129023"/>
                  <a:pt x="1074516" y="3090441"/>
                </a:cubicBezTo>
                <a:cubicBezTo>
                  <a:pt x="1269356" y="3051859"/>
                  <a:pt x="1306010" y="2895600"/>
                  <a:pt x="1456481" y="2847372"/>
                </a:cubicBezTo>
                <a:cubicBezTo>
                  <a:pt x="1606952" y="2799144"/>
                  <a:pt x="1888602" y="2897530"/>
                  <a:pt x="1977341" y="2801074"/>
                </a:cubicBezTo>
                <a:cubicBezTo>
                  <a:pt x="2066080" y="2704618"/>
                  <a:pt x="1956121" y="2370881"/>
                  <a:pt x="1988916" y="2268638"/>
                </a:cubicBezTo>
                <a:cubicBezTo>
                  <a:pt x="2021711" y="2166395"/>
                  <a:pt x="2137458" y="2249348"/>
                  <a:pt x="2174111" y="2187616"/>
                </a:cubicBezTo>
                <a:cubicBezTo>
                  <a:pt x="2210764" y="2125884"/>
                  <a:pt x="2152891" y="1936830"/>
                  <a:pt x="2208835" y="1898248"/>
                </a:cubicBezTo>
                <a:cubicBezTo>
                  <a:pt x="2264779" y="1859666"/>
                  <a:pt x="2394030" y="1867383"/>
                  <a:pt x="2509777" y="1956122"/>
                </a:cubicBezTo>
                <a:cubicBezTo>
                  <a:pt x="2625524" y="2044861"/>
                  <a:pt x="2801073" y="2284071"/>
                  <a:pt x="2903316" y="2430684"/>
                </a:cubicBezTo>
                <a:cubicBezTo>
                  <a:pt x="3005559" y="2577297"/>
                  <a:pt x="3044141" y="2727768"/>
                  <a:pt x="3123235" y="2835798"/>
                </a:cubicBezTo>
                <a:cubicBezTo>
                  <a:pt x="3202329" y="2943828"/>
                  <a:pt x="3227407" y="3119377"/>
                  <a:pt x="3377878" y="3078866"/>
                </a:cubicBezTo>
                <a:cubicBezTo>
                  <a:pt x="3528349" y="3038355"/>
                  <a:pt x="3777204" y="2815542"/>
                  <a:pt x="4026060" y="2592729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 descr="D:\class psd\class 1\babycla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676400"/>
            <a:ext cx="914400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C -0.00208 0.00787 0.00261 0.03611 0.0066 0.04422 C 0.00851 0.07176 0.01493 0.10602 0.00278 0.12963 C 0.00191 0.13634 -0.00017 0.14283 -0.00295 0.14861 C -0.0033 0.1507 -0.00382 0.15278 -0.00382 0.15486 C -0.00382 0.16065 -0.00399 0.16667 -0.00295 0.17246 C -0.00225 0.17616 0.01007 0.17963 0.01216 0.18009 C 0.0132 0.18079 0.01406 0.18172 0.01511 0.18241 C 0.01632 0.1831 0.01771 0.18287 0.01875 0.1838 C 0.02257 0.18681 0.02275 0.1882 0.02726 0.19005 C 0.03021 0.19375 0.0342 0.1956 0.03681 0.2 C 0.03993 0.20509 0.04132 0.21088 0.04618 0.21389 C 0.05104 0.21667 0.05608 0.21806 0.06129 0.21898 C 0.06476 0.22037 0.06979 0.22778 0.06979 0.22778 C 0.07188 0.23681 0.07257 0.23519 0.07726 0.24167 C 0.07691 0.2463 0.07795 0.25139 0.07639 0.25556 C 0.075 0.25926 0.06667 0.26273 0.06406 0.26435 C 0.04549 0.27639 0.03438 0.27107 0.00851 0.27176 C 0.00417 0.27454 0.0033 0.27593 0.00191 0.28195 C 0.00226 0.29074 0.00174 0.29954 0.00278 0.30834 C 0.0033 0.31227 0.0165 0.32199 0.02066 0.32338 C 0.02518 0.32732 0.03143 0.32824 0.03681 0.32847 C 0.05538 0.32963 0.07379 0.33009 0.09236 0.33102 C 0.10174 0.33241 0.10903 0.33588 0.11788 0.33982 C 0.11875 0.34144 0.1217 0.34676 0.1217 0.34861 C 0.12257 0.3706 0.11441 0.3713 0.10087 0.37361 C 0.09167 0.37847 0.09601 0.37709 0.08768 0.37871 C 0.08143 0.38357 0.07691 0.38727 0.06979 0.39005 C 0.0632 0.39607 0.05469 0.3956 0.04705 0.3963 C 0.0382 0.39861 0.02969 0.40023 0.02066 0.40139 C 0.01563 0.40347 0.01059 0.40463 0.00556 0.40648 C 0.00209 0.4132 0.00347 0.42014 0.0066 0.42662 C 0.01111 0.44584 0.0316 0.44236 0.04236 0.44283 C 0.05191 0.44792 0.0625 0.44838 0.07257 0.45047 C 0.08316 0.45 0.10243 0.45162 0.11511 0.44676 C 0.1217 0.44074 0.12986 0.4382 0.13681 0.43287 C 0.14288 0.42824 0.15226 0.42084 0.15938 0.42014 C 0.16875 0.41898 0.1783 0.41945 0.18768 0.41898 C 0.19323 0.41667 0.19809 0.41158 0.20365 0.4088 C 0.20816 0.40301 0.2099 0.39653 0.2132 0.39005 C 0.21893 0.36597 0.21181 0.38472 0.21788 0.33218 C 0.21841 0.32824 0.22466 0.31945 0.22726 0.31574 C 0.22761 0.31412 0.22726 0.31181 0.22813 0.31088 C 0.23021 0.30903 0.2349 0.30834 0.2349 0.30834 C 0.2382 0.30162 0.2408 0.29607 0.24236 0.2882 C 0.24306 0.28472 0.24306 0.28056 0.24531 0.27801 C 0.24792 0.27523 0.25434 0.27408 0.25747 0.27315 C 0.26094 0.27361 0.26459 0.27315 0.26788 0.27431 C 0.27101 0.27547 0.27674 0.29398 0.2783 0.29815 C 0.28195 0.32477 0.29809 0.33519 0.31406 0.34861 C 0.31858 0.35232 0.32118 0.35695 0.32639 0.35857 C 0.33021 0.36366 0.33472 0.36898 0.33768 0.375 C 0.34132 0.38264 0.34497 0.39607 0.35191 0.39884 C 0.35677 0.40533 0.35816 0.41273 0.36216 0.42014 C 0.36354 0.42269 0.36788 0.42523 0.36788 0.42523 C 0.38768 0.42384 0.38299 0.42593 0.39531 0.41528 C 0.39757 0.40996 0.39931 0.40903 0.40365 0.40764 C 0.40729 0.40324 0.41146 0.40232 0.41597 0.4 C 0.41788 0.39908 0.4217 0.39769 0.4217 0.39769 C 0.43195 0.38843 0.44531 0.39653 0.4566 0.39884 C 0.46893 0.40394 0.48143 0.40533 0.49427 0.40648 C 0.50365 0.4088 0.5132 0.41088 0.52257 0.41273 C 0.54393 0.41227 0.56545 0.41204 0.58681 0.41134 C 0.59323 0.41111 0.60018 0.4081 0.60643 0.40648 C 0.60938 0.40579 0.61511 0.40394 0.61511 0.40394 C 0.61806 0.40116 0.62101 0.39908 0.62448 0.39769 C 0.62674 0.39283 0.62952 0.3919 0.63299 0.38889 C 0.63507 0.38472 0.6375 0.38287 0.63959 0.37871 C 0.63993 0.37986 0.64045 0.38241 0.64045 0.38241 " pathEditMode="relative" ptsTypes="ffffffffffffffffffffffffffffffffffffffffffffffffffffffffffffffffffffA">
                                      <p:cBhvr>
                                        <p:cTn id="23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 my loving God,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give me the grace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live with you.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590800" y="1066800"/>
            <a:ext cx="4038600" cy="40386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981200"/>
            <a:ext cx="89916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My decision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love and obey my God who loves me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819400"/>
            <a:ext cx="8686800" cy="14478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Where did Adam and Eve live with God?</a:t>
            </a: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What shall we do to have happiness?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2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MAN</a:t>
            </a: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 WHO LIVED WITH GOD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  <p:pic>
        <p:nvPicPr>
          <p:cNvPr id="3" name="Picture 2" descr="C:\Users\user\Desktop\Bitmap in Lesson2.cdr.jpg"/>
          <p:cNvPicPr>
            <a:picLocks noChangeAspect="1" noChangeArrowheads="1"/>
          </p:cNvPicPr>
          <p:nvPr/>
        </p:nvPicPr>
        <p:blipFill>
          <a:blip r:embed="rId4" cstate="print"/>
          <a:srcRect t="25174"/>
          <a:stretch>
            <a:fillRect/>
          </a:stretch>
        </p:blipFill>
        <p:spPr bwMode="auto">
          <a:xfrm>
            <a:off x="838200" y="2286000"/>
            <a:ext cx="7391400" cy="4318571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22098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2334161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There, in the East, existed a garden. The garden was full of trees.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Everywhere, fragrant flowers in different </a:t>
            </a:r>
            <a:r>
              <a:rPr lang="en-US" sz="2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colours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and attractive delicious fruits. 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beautiful river was flowing through the garden.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GardenOfEd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821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5791200"/>
            <a:ext cx="86868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59361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In the middle of that garden there were two trees;</a:t>
            </a:r>
          </a:p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The tree of life and the tree of good and evil.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4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2414826"/>
            <a:ext cx="8686800" cy="16237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2454295"/>
            <a:ext cx="7696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What a beautiful garden! This is the Garden of Eden.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This garden is also known as paradise. 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 prepared this garden for Adam and Eve to live in.</a:t>
            </a:r>
          </a:p>
          <a:p>
            <a:pPr algn="ctr"/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What a loving  God is our God!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3733800" y="4419600"/>
            <a:ext cx="5257800" cy="1752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648200" y="4724400"/>
            <a:ext cx="4191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Adam and Eve loved and obeyed God,</a:t>
            </a:r>
          </a:p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thus lived happily.</a:t>
            </a:r>
          </a:p>
        </p:txBody>
      </p:sp>
      <p:pic>
        <p:nvPicPr>
          <p:cNvPr id="5122" name="Picture 2" descr="C:\Users\user\Desktop\1-eden1.jpg"/>
          <p:cNvPicPr>
            <a:picLocks noChangeAspect="1" noChangeArrowheads="1"/>
          </p:cNvPicPr>
          <p:nvPr/>
        </p:nvPicPr>
        <p:blipFill>
          <a:blip r:embed="rId3" cstate="print"/>
          <a:srcRect b="642"/>
          <a:stretch>
            <a:fillRect/>
          </a:stretch>
        </p:blipFill>
        <p:spPr bwMode="auto">
          <a:xfrm>
            <a:off x="0" y="-1"/>
            <a:ext cx="4648200" cy="6858001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" name="Picture 11" descr="DSC02866.JPG"/>
          <p:cNvPicPr>
            <a:picLocks noChangeAspect="1"/>
          </p:cNvPicPr>
          <p:nvPr/>
        </p:nvPicPr>
        <p:blipFill>
          <a:blip r:embed="rId4" cstate="print">
            <a:lum bright="10000" contrast="40000"/>
          </a:blip>
          <a:stretch>
            <a:fillRect/>
          </a:stretch>
        </p:blipFill>
        <p:spPr>
          <a:xfrm>
            <a:off x="4544692" y="679975"/>
            <a:ext cx="4523108" cy="3053825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1752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198328"/>
            <a:ext cx="84582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They lived with God.</a:t>
            </a:r>
          </a:p>
          <a:p>
            <a:pPr algn="ctr"/>
            <a:r>
              <a:rPr lang="en-US" sz="3000" b="1" dirty="0">
                <a:latin typeface="Arial" pitchFamily="34" charset="0"/>
                <a:cs typeface="Arial" pitchFamily="34" charset="0"/>
              </a:rPr>
              <a:t>They lived happily in the Garden of Eden.</a:t>
            </a:r>
          </a:p>
          <a:p>
            <a:pPr algn="ctr"/>
            <a:r>
              <a:rPr lang="en-US" sz="30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When we live with God, we are happy.</a:t>
            </a:r>
            <a:endParaRPr lang="en-US" sz="3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8600" y="51816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5257800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latin typeface="Arial" pitchFamily="34" charset="0"/>
                <a:cs typeface="Arial" pitchFamily="34" charset="0"/>
              </a:rPr>
              <a:t>Don't we want to be happy?</a:t>
            </a:r>
          </a:p>
          <a:p>
            <a:pPr algn="ctr"/>
            <a:r>
              <a:rPr lang="en-US" sz="2500" b="1" dirty="0">
                <a:latin typeface="Arial" pitchFamily="34" charset="0"/>
                <a:cs typeface="Arial" pitchFamily="34" charset="0"/>
              </a:rPr>
              <a:t>What shall we do to be happy?</a:t>
            </a:r>
          </a:p>
          <a:p>
            <a:pPr algn="ctr"/>
            <a:r>
              <a:rPr lang="en-US" sz="2500" b="1" dirty="0">
                <a:latin typeface="Arial" pitchFamily="34" charset="0"/>
                <a:cs typeface="Arial" pitchFamily="34" charset="0"/>
              </a:rPr>
              <a:t>If we want to be happy</a:t>
            </a:r>
            <a:r>
              <a:rPr lang="en-US" sz="25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we must live with God.</a:t>
            </a:r>
            <a:endParaRPr lang="en-US" sz="25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 descr="DSC02866.JPG"/>
          <p:cNvPicPr>
            <a:picLocks noChangeAspect="1"/>
          </p:cNvPicPr>
          <p:nvPr/>
        </p:nvPicPr>
        <p:blipFill>
          <a:blip r:embed="rId3" cstate="print">
            <a:lum bright="10000" contrast="40000"/>
          </a:blip>
          <a:stretch>
            <a:fillRect/>
          </a:stretch>
        </p:blipFill>
        <p:spPr>
          <a:xfrm>
            <a:off x="1551308" y="1676400"/>
            <a:ext cx="5992492" cy="4045894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" name="Picture 2" descr="C:\Users\user\Desktop\1-eden1.jpg"/>
          <p:cNvPicPr>
            <a:picLocks noChangeAspect="1" noChangeArrowheads="1"/>
          </p:cNvPicPr>
          <p:nvPr/>
        </p:nvPicPr>
        <p:blipFill>
          <a:blip r:embed="rId3" cstate="print"/>
          <a:srcRect b="642"/>
          <a:stretch>
            <a:fillRect/>
          </a:stretch>
        </p:blipFill>
        <p:spPr bwMode="auto">
          <a:xfrm>
            <a:off x="0" y="-1"/>
            <a:ext cx="4648200" cy="685800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Rounded Rectangle 8"/>
          <p:cNvSpPr/>
          <p:nvPr/>
        </p:nvSpPr>
        <p:spPr>
          <a:xfrm>
            <a:off x="228600" y="6096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-381000" y="762000"/>
            <a:ext cx="8458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When we live with our parents, don't we feel happy?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God loves us very much. He longs to live with us.</a:t>
            </a:r>
          </a:p>
          <a:p>
            <a:pPr algn="ctr"/>
            <a:r>
              <a:rPr lang="en-US" sz="2000" dirty="0">
                <a:latin typeface="Arial" pitchFamily="34" charset="0"/>
                <a:cs typeface="Arial" pitchFamily="34" charset="0"/>
              </a:rPr>
              <a:t>If we love and obey God, we will also be happy.</a:t>
            </a:r>
          </a:p>
          <a:p>
            <a:pPr algn="ctr"/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The joy that we obtain by living with</a:t>
            </a:r>
          </a:p>
          <a:p>
            <a:pPr algn="ctr"/>
            <a:r>
              <a:rPr lang="en-US" sz="2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God is the joy of Paradise.</a:t>
            </a:r>
          </a:p>
        </p:txBody>
      </p:sp>
      <p:pic>
        <p:nvPicPr>
          <p:cNvPr id="6146" name="Picture 2" descr="C:\Users\user\Desktop\Bitmap in Lesson2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3704" y="3505200"/>
            <a:ext cx="4838986" cy="312420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</p:spPr>
      </p:pic>
      <p:pic>
        <p:nvPicPr>
          <p:cNvPr id="12" name="Picture 11" descr="DSC02866.JPG"/>
          <p:cNvPicPr>
            <a:picLocks noChangeAspect="1"/>
          </p:cNvPicPr>
          <p:nvPr/>
        </p:nvPicPr>
        <p:blipFill>
          <a:blip r:embed="rId5" cstate="print">
            <a:lum bright="10000" contrast="40000"/>
          </a:blip>
          <a:stretch>
            <a:fillRect/>
          </a:stretch>
        </p:blipFill>
        <p:spPr>
          <a:xfrm>
            <a:off x="6060061" y="914399"/>
            <a:ext cx="3160139" cy="2133601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19400" y="2514600"/>
            <a:ext cx="541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Love it was that made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And it was love that saved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Love was God's plan,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When He made man,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God's divine nature is love.</a:t>
            </a:r>
          </a:p>
          <a:p>
            <a:endParaRPr lang="en-US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      Love is a wonderful thing,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      Joy in our hearts it will bring,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      Where there is love there is God,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      And where there is God there is love.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1578858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521</TotalTime>
  <Words>376</Words>
  <Application>Microsoft Office PowerPoint</Application>
  <PresentationFormat>On-screen Show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CATECHETICAL TEXTBOOK SERIES OF THE SYRO - MALABAR CHURCH</vt:lpstr>
      <vt:lpstr>Lesson 2  MAN WHO LIVED WITH GOD</vt:lpstr>
      <vt:lpstr>Slide 3</vt:lpstr>
      <vt:lpstr>Slide 4</vt:lpstr>
      <vt:lpstr>Slide 5</vt:lpstr>
      <vt:lpstr>Slide 6</vt:lpstr>
      <vt:lpstr>Slide 7</vt:lpstr>
      <vt:lpstr>Slide 8</vt:lpstr>
      <vt:lpstr>Slide 9</vt:lpstr>
      <vt:lpstr>Let us find out and give colour Find out what we gain while we live with God. When you find out, please colour the square parallel to it. </vt:lpstr>
      <vt:lpstr>Let us find the way. Find out the way to Eden which is full of blessings and fortunes.</vt:lpstr>
      <vt:lpstr>Let us pray</vt:lpstr>
      <vt:lpstr>My decision</vt:lpstr>
      <vt:lpstr>Find out the answer</vt:lpstr>
      <vt:lpstr>Slide 15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210</cp:revision>
  <dcterms:created xsi:type="dcterms:W3CDTF">2014-03-08T17:50:03Z</dcterms:created>
  <dcterms:modified xsi:type="dcterms:W3CDTF">2015-09-11T03:34:23Z</dcterms:modified>
</cp:coreProperties>
</file>